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4029001</c:v>
                </c:pt>
                <c:pt idx="1">
                  <c:v>2024602</c:v>
                </c:pt>
                <c:pt idx="2">
                  <c:v>1701669</c:v>
                </c:pt>
                <c:pt idx="3">
                  <c:v>1707930</c:v>
                </c:pt>
                <c:pt idx="4">
                  <c:v>2745803</c:v>
                </c:pt>
                <c:pt idx="5">
                  <c:v>2852305</c:v>
                </c:pt>
                <c:pt idx="6">
                  <c:v>3582580</c:v>
                </c:pt>
                <c:pt idx="7">
                  <c:v>4961378</c:v>
                </c:pt>
                <c:pt idx="8">
                  <c:v>2651286</c:v>
                </c:pt>
                <c:pt idx="9">
                  <c:v>3866431</c:v>
                </c:pt>
                <c:pt idx="10">
                  <c:v>4029280</c:v>
                </c:pt>
                <c:pt idx="11">
                  <c:v>2325558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1957992</c:v>
                </c:pt>
                <c:pt idx="1">
                  <c:v>3044100</c:v>
                </c:pt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02월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141273</c:v>
                </c:pt>
                <c:pt idx="1">
                  <c:v>183498</c:v>
                </c:pt>
                <c:pt idx="2">
                  <c:v>156177</c:v>
                </c:pt>
                <c:pt idx="3">
                  <c:v>152002</c:v>
                </c:pt>
                <c:pt idx="4">
                  <c:v>121717</c:v>
                </c:pt>
                <c:pt idx="5">
                  <c:v>47354</c:v>
                </c:pt>
                <c:pt idx="6">
                  <c:v>24793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2021년 02월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213001</c:v>
                </c:pt>
                <c:pt idx="1">
                  <c:v>287884</c:v>
                </c:pt>
                <c:pt idx="2">
                  <c:v>247349</c:v>
                </c:pt>
                <c:pt idx="3">
                  <c:v>228097</c:v>
                </c:pt>
                <c:pt idx="4">
                  <c:v>175214</c:v>
                </c:pt>
                <c:pt idx="5">
                  <c:v>64099</c:v>
                </c:pt>
                <c:pt idx="6">
                  <c:v>25471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02월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277442</c:v>
                </c:pt>
                <c:pt idx="1">
                  <c:v>354737</c:v>
                </c:pt>
                <c:pt idx="2">
                  <c:v>307013</c:v>
                </c:pt>
                <c:pt idx="3">
                  <c:v>316289</c:v>
                </c:pt>
                <c:pt idx="4">
                  <c:v>259060</c:v>
                </c:pt>
                <c:pt idx="5">
                  <c:v>103235</c:v>
                </c:pt>
                <c:pt idx="6">
                  <c:v>42536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2021년 02월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436354</c:v>
                </c:pt>
                <c:pt idx="1">
                  <c:v>596249</c:v>
                </c:pt>
                <c:pt idx="2">
                  <c:v>477151</c:v>
                </c:pt>
                <c:pt idx="3">
                  <c:v>462954</c:v>
                </c:pt>
                <c:pt idx="4">
                  <c:v>364423</c:v>
                </c:pt>
                <c:pt idx="5">
                  <c:v>140024</c:v>
                </c:pt>
                <c:pt idx="6">
                  <c:v>45052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2020년 02월</c:v>
                </c:pt>
                <c:pt idx="1">
                  <c:v>2021년 02월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833498</c:v>
                </c:pt>
                <c:pt idx="1">
                  <c:v>826814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2020년 02월</c:v>
                </c:pt>
                <c:pt idx="1">
                  <c:v>2021년 02월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1281092</c:v>
                </c:pt>
                <c:pt idx="1">
                  <c:v>1241115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100217</c:v>
                </c:pt>
                <c:pt idx="1">
                  <c:v>30983</c:v>
                </c:pt>
                <c:pt idx="2">
                  <c:v>6669</c:v>
                </c:pt>
                <c:pt idx="3">
                  <c:v>5777</c:v>
                </c:pt>
                <c:pt idx="4">
                  <c:v>5760</c:v>
                </c:pt>
                <c:pt idx="5">
                  <c:v>5618</c:v>
                </c:pt>
                <c:pt idx="6">
                  <c:v>7721</c:v>
                </c:pt>
                <c:pt idx="7">
                  <c:v>11767</c:v>
                </c:pt>
                <c:pt idx="8">
                  <c:v>8704</c:v>
                </c:pt>
                <c:pt idx="9">
                  <c:v>4520</c:v>
                </c:pt>
                <c:pt idx="10">
                  <c:v>3401</c:v>
                </c:pt>
                <c:pt idx="11">
                  <c:v>3494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3067</c:v>
                </c:pt>
                <c:pt idx="1">
                  <c:v>3297</c:v>
                </c:pt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02월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인도네시아</c:v>
                </c:pt>
                <c:pt idx="2">
                  <c:v>필리핀</c:v>
                </c:pt>
                <c:pt idx="3">
                  <c:v>미얀마</c:v>
                </c:pt>
                <c:pt idx="4">
                  <c:v>미국</c:v>
                </c:pt>
                <c:pt idx="5">
                  <c:v>네덜란드</c:v>
                </c:pt>
                <c:pt idx="6">
                  <c:v>베트남</c:v>
                </c:pt>
                <c:pt idx="7">
                  <c:v>일본</c:v>
                </c:pt>
                <c:pt idx="8">
                  <c:v>말레이시아</c:v>
                </c:pt>
                <c:pt idx="9">
                  <c:v>인도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16014</c:v>
                </c:pt>
                <c:pt idx="1">
                  <c:v>790</c:v>
                </c:pt>
                <c:pt idx="2">
                  <c:v>542</c:v>
                </c:pt>
                <c:pt idx="3">
                  <c:v>96</c:v>
                </c:pt>
                <c:pt idx="4">
                  <c:v>289</c:v>
                </c:pt>
                <c:pt idx="5">
                  <c:v>175</c:v>
                </c:pt>
                <c:pt idx="6">
                  <c:v>1151</c:v>
                </c:pt>
                <c:pt idx="7">
                  <c:v>5064</c:v>
                </c:pt>
                <c:pt idx="8">
                  <c:v>1997</c:v>
                </c:pt>
                <c:pt idx="9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2021년 02월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인도네시아</c:v>
                </c:pt>
                <c:pt idx="2">
                  <c:v>필리핀</c:v>
                </c:pt>
                <c:pt idx="3">
                  <c:v>미얀마</c:v>
                </c:pt>
                <c:pt idx="4">
                  <c:v>미국</c:v>
                </c:pt>
                <c:pt idx="5">
                  <c:v>네덜란드</c:v>
                </c:pt>
                <c:pt idx="6">
                  <c:v>베트남</c:v>
                </c:pt>
                <c:pt idx="7">
                  <c:v>일본</c:v>
                </c:pt>
                <c:pt idx="8">
                  <c:v>말레이시아</c:v>
                </c:pt>
                <c:pt idx="9">
                  <c:v>인도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2191</c:v>
                </c:pt>
                <c:pt idx="1">
                  <c:v>210</c:v>
                </c:pt>
                <c:pt idx="2">
                  <c:v>198</c:v>
                </c:pt>
                <c:pt idx="3">
                  <c:v>148</c:v>
                </c:pt>
                <c:pt idx="4">
                  <c:v>121</c:v>
                </c:pt>
                <c:pt idx="5">
                  <c:v>96</c:v>
                </c:pt>
                <c:pt idx="6">
                  <c:v>85</c:v>
                </c:pt>
                <c:pt idx="7">
                  <c:v>47</c:v>
                </c:pt>
                <c:pt idx="8">
                  <c:v>44</c:v>
                </c:pt>
                <c:pt idx="9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2351937</c:v>
                </c:pt>
                <c:pt idx="1">
                  <c:v>1109502</c:v>
                </c:pt>
                <c:pt idx="2">
                  <c:v>934455</c:v>
                </c:pt>
                <c:pt idx="3">
                  <c:v>909885</c:v>
                </c:pt>
                <c:pt idx="4">
                  <c:v>1543951</c:v>
                </c:pt>
                <c:pt idx="5">
                  <c:v>1566135</c:v>
                </c:pt>
                <c:pt idx="6">
                  <c:v>1970910</c:v>
                </c:pt>
                <c:pt idx="7">
                  <c:v>2742544</c:v>
                </c:pt>
                <c:pt idx="8">
                  <c:v>1460523</c:v>
                </c:pt>
                <c:pt idx="9">
                  <c:v>2225836</c:v>
                </c:pt>
                <c:pt idx="10">
                  <c:v>2344129</c:v>
                </c:pt>
                <c:pt idx="11">
                  <c:v>1289305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1057656</c:v>
                </c:pt>
                <c:pt idx="1">
                  <c:v>1694251</c:v>
                </c:pt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02월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109691</c:v>
                </c:pt>
                <c:pt idx="1">
                  <c:v>103961</c:v>
                </c:pt>
                <c:pt idx="2">
                  <c:v>91434</c:v>
                </c:pt>
                <c:pt idx="3">
                  <c:v>104280</c:v>
                </c:pt>
                <c:pt idx="4">
                  <c:v>84135</c:v>
                </c:pt>
                <c:pt idx="5">
                  <c:v>34092</c:v>
                </c:pt>
                <c:pt idx="6">
                  <c:v>12343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2021년 02월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163701</c:v>
                </c:pt>
                <c:pt idx="1">
                  <c:v>182463</c:v>
                </c:pt>
                <c:pt idx="2">
                  <c:v>150190</c:v>
                </c:pt>
                <c:pt idx="3">
                  <c:v>157995</c:v>
                </c:pt>
                <c:pt idx="4">
                  <c:v>122922</c:v>
                </c:pt>
                <c:pt idx="5">
                  <c:v>51095</c:v>
                </c:pt>
                <c:pt idx="6">
                  <c:v>14772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02월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109607</c:v>
                </c:pt>
                <c:pt idx="1">
                  <c:v>109487</c:v>
                </c:pt>
                <c:pt idx="2">
                  <c:v>105876</c:v>
                </c:pt>
                <c:pt idx="3">
                  <c:v>110763</c:v>
                </c:pt>
                <c:pt idx="4">
                  <c:v>83872</c:v>
                </c:pt>
                <c:pt idx="5">
                  <c:v>32757</c:v>
                </c:pt>
                <c:pt idx="6">
                  <c:v>17204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2021년 02월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158103</c:v>
                </c:pt>
                <c:pt idx="1">
                  <c:v>162107</c:v>
                </c:pt>
                <c:pt idx="2">
                  <c:v>172011</c:v>
                </c:pt>
                <c:pt idx="3">
                  <c:v>166676</c:v>
                </c:pt>
                <c:pt idx="4">
                  <c:v>125250</c:v>
                </c:pt>
                <c:pt idx="5">
                  <c:v>48531</c:v>
                </c:pt>
                <c:pt idx="6">
                  <c:v>18435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02월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219298</c:v>
                </c:pt>
                <c:pt idx="1">
                  <c:v>213448</c:v>
                </c:pt>
                <c:pt idx="2">
                  <c:v>197310</c:v>
                </c:pt>
                <c:pt idx="3">
                  <c:v>215043</c:v>
                </c:pt>
                <c:pt idx="4">
                  <c:v>168007</c:v>
                </c:pt>
                <c:pt idx="5">
                  <c:v>66849</c:v>
                </c:pt>
                <c:pt idx="6">
                  <c:v>29547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2021년 02월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321804</c:v>
                </c:pt>
                <c:pt idx="1">
                  <c:v>344570</c:v>
                </c:pt>
                <c:pt idx="2">
                  <c:v>322201</c:v>
                </c:pt>
                <c:pt idx="3">
                  <c:v>324671</c:v>
                </c:pt>
                <c:pt idx="4">
                  <c:v>248172</c:v>
                </c:pt>
                <c:pt idx="5">
                  <c:v>99626</c:v>
                </c:pt>
                <c:pt idx="6">
                  <c:v>33207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2020년 02월</c:v>
                </c:pt>
                <c:pt idx="1">
                  <c:v>2021년 02월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539936</c:v>
                </c:pt>
                <c:pt idx="1">
                  <c:v>569566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2020년 02월</c:v>
                </c:pt>
                <c:pt idx="1">
                  <c:v>2021년 02월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843138</c:v>
                </c:pt>
                <c:pt idx="1">
                  <c:v>851113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02월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175664</c:v>
                </c:pt>
                <c:pt idx="1">
                  <c:v>230185</c:v>
                </c:pt>
                <c:pt idx="2">
                  <c:v>170582</c:v>
                </c:pt>
                <c:pt idx="3">
                  <c:v>206269</c:v>
                </c:pt>
                <c:pt idx="4">
                  <c:v>172393</c:v>
                </c:pt>
                <c:pt idx="5">
                  <c:v>67578</c:v>
                </c:pt>
                <c:pt idx="6">
                  <c:v>22076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2021년 02월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279003</c:v>
                </c:pt>
                <c:pt idx="1">
                  <c:v>357315</c:v>
                </c:pt>
                <c:pt idx="2">
                  <c:v>274328</c:v>
                </c:pt>
                <c:pt idx="3">
                  <c:v>285458</c:v>
                </c:pt>
                <c:pt idx="4">
                  <c:v>226806</c:v>
                </c:pt>
                <c:pt idx="5">
                  <c:v>94214</c:v>
                </c:pt>
                <c:pt idx="6">
                  <c:v>26091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57371</c:v>
                </c:pt>
                <c:pt idx="1">
                  <c:v>16804</c:v>
                </c:pt>
                <c:pt idx="2">
                  <c:v>4218</c:v>
                </c:pt>
                <c:pt idx="3">
                  <c:v>3343</c:v>
                </c:pt>
                <c:pt idx="4">
                  <c:v>3805</c:v>
                </c:pt>
                <c:pt idx="5">
                  <c:v>3850</c:v>
                </c:pt>
                <c:pt idx="6">
                  <c:v>4250</c:v>
                </c:pt>
                <c:pt idx="7">
                  <c:v>6907</c:v>
                </c:pt>
                <c:pt idx="8">
                  <c:v>4367</c:v>
                </c:pt>
                <c:pt idx="9">
                  <c:v>4450</c:v>
                </c:pt>
                <c:pt idx="10">
                  <c:v>2529</c:v>
                </c:pt>
                <c:pt idx="11">
                  <c:v>2607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1729</c:v>
                </c:pt>
                <c:pt idx="1">
                  <c:v>1935</c:v>
                </c:pt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02월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인도네시아</c:v>
                </c:pt>
                <c:pt idx="2">
                  <c:v>필리핀</c:v>
                </c:pt>
                <c:pt idx="3">
                  <c:v>미얀마</c:v>
                </c:pt>
                <c:pt idx="4">
                  <c:v>미국</c:v>
                </c:pt>
                <c:pt idx="5">
                  <c:v>캐나다</c:v>
                </c:pt>
                <c:pt idx="6">
                  <c:v>네덜란드</c:v>
                </c:pt>
                <c:pt idx="7">
                  <c:v>우크라이나</c:v>
                </c:pt>
                <c:pt idx="8">
                  <c:v>베트남</c:v>
                </c:pt>
                <c:pt idx="9">
                  <c:v>말레이시아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9786</c:v>
                </c:pt>
                <c:pt idx="1">
                  <c:v>530</c:v>
                </c:pt>
                <c:pt idx="2">
                  <c:v>216</c:v>
                </c:pt>
                <c:pt idx="3">
                  <c:v>88</c:v>
                </c:pt>
                <c:pt idx="4">
                  <c:v>179</c:v>
                </c:pt>
                <c:pt idx="5">
                  <c:v>196</c:v>
                </c:pt>
                <c:pt idx="6">
                  <c:v>97</c:v>
                </c:pt>
                <c:pt idx="7">
                  <c:v>25</c:v>
                </c:pt>
                <c:pt idx="8">
                  <c:v>459</c:v>
                </c:pt>
                <c:pt idx="9">
                  <c:v>955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2021년 02월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인도네시아</c:v>
                </c:pt>
                <c:pt idx="2">
                  <c:v>필리핀</c:v>
                </c:pt>
                <c:pt idx="3">
                  <c:v>미얀마</c:v>
                </c:pt>
                <c:pt idx="4">
                  <c:v>미국</c:v>
                </c:pt>
                <c:pt idx="5">
                  <c:v>캐나다</c:v>
                </c:pt>
                <c:pt idx="6">
                  <c:v>네덜란드</c:v>
                </c:pt>
                <c:pt idx="7">
                  <c:v>우크라이나</c:v>
                </c:pt>
                <c:pt idx="8">
                  <c:v>베트남</c:v>
                </c:pt>
                <c:pt idx="9">
                  <c:v>말레이시아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1324</c:v>
                </c:pt>
                <c:pt idx="1">
                  <c:v>133</c:v>
                </c:pt>
                <c:pt idx="2">
                  <c:v>89</c:v>
                </c:pt>
                <c:pt idx="3">
                  <c:v>88</c:v>
                </c:pt>
                <c:pt idx="4">
                  <c:v>66</c:v>
                </c:pt>
                <c:pt idx="5">
                  <c:v>53</c:v>
                </c:pt>
                <c:pt idx="6">
                  <c:v>46</c:v>
                </c:pt>
                <c:pt idx="7">
                  <c:v>34</c:v>
                </c:pt>
                <c:pt idx="8">
                  <c:v>32</c:v>
                </c:pt>
                <c:pt idx="9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02월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177491</c:v>
                </c:pt>
                <c:pt idx="1">
                  <c:v>224563</c:v>
                </c:pt>
                <c:pt idx="2">
                  <c:v>167689</c:v>
                </c:pt>
                <c:pt idx="3">
                  <c:v>187114</c:v>
                </c:pt>
                <c:pt idx="4">
                  <c:v>139699</c:v>
                </c:pt>
                <c:pt idx="5">
                  <c:v>53487</c:v>
                </c:pt>
                <c:pt idx="6">
                  <c:v>29811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2021년 02월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264606</c:v>
                </c:pt>
                <c:pt idx="1">
                  <c:v>330018</c:v>
                </c:pt>
                <c:pt idx="2">
                  <c:v>300051</c:v>
                </c:pt>
                <c:pt idx="3">
                  <c:v>277955</c:v>
                </c:pt>
                <c:pt idx="4">
                  <c:v>212441</c:v>
                </c:pt>
                <c:pt idx="5">
                  <c:v>82849</c:v>
                </c:pt>
                <c:pt idx="6">
                  <c:v>32965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02월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353155</c:v>
                </c:pt>
                <c:pt idx="1">
                  <c:v>454748</c:v>
                </c:pt>
                <c:pt idx="2">
                  <c:v>338271</c:v>
                </c:pt>
                <c:pt idx="3">
                  <c:v>393383</c:v>
                </c:pt>
                <c:pt idx="4">
                  <c:v>312092</c:v>
                </c:pt>
                <c:pt idx="5">
                  <c:v>121065</c:v>
                </c:pt>
                <c:pt idx="6">
                  <c:v>51888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2021년 02월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543609</c:v>
                </c:pt>
                <c:pt idx="1">
                  <c:v>687333</c:v>
                </c:pt>
                <c:pt idx="2">
                  <c:v>574379</c:v>
                </c:pt>
                <c:pt idx="3">
                  <c:v>563413</c:v>
                </c:pt>
                <c:pt idx="4">
                  <c:v>439247</c:v>
                </c:pt>
                <c:pt idx="5">
                  <c:v>177063</c:v>
                </c:pt>
                <c:pt idx="6">
                  <c:v>59056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2020년 02월</c:v>
                </c:pt>
                <c:pt idx="1">
                  <c:v>2021년 02월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1044747</c:v>
                </c:pt>
                <c:pt idx="1">
                  <c:v>979854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2020년 02월</c:v>
                </c:pt>
                <c:pt idx="1">
                  <c:v>2021년 02월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1543215</c:v>
                </c:pt>
                <c:pt idx="1">
                  <c:v>1500885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157588</c:v>
                </c:pt>
                <c:pt idx="1">
                  <c:v>47787</c:v>
                </c:pt>
                <c:pt idx="2">
                  <c:v>10887</c:v>
                </c:pt>
                <c:pt idx="3">
                  <c:v>9120</c:v>
                </c:pt>
                <c:pt idx="4">
                  <c:v>9565</c:v>
                </c:pt>
                <c:pt idx="5">
                  <c:v>9468</c:v>
                </c:pt>
                <c:pt idx="6">
                  <c:v>11971</c:v>
                </c:pt>
                <c:pt idx="7">
                  <c:v>18674</c:v>
                </c:pt>
                <c:pt idx="8">
                  <c:v>13071</c:v>
                </c:pt>
                <c:pt idx="9">
                  <c:v>8970</c:v>
                </c:pt>
                <c:pt idx="10">
                  <c:v>5930</c:v>
                </c:pt>
                <c:pt idx="11">
                  <c:v>6101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4796</c:v>
                </c:pt>
                <c:pt idx="1">
                  <c:v>5232</c:v>
                </c:pt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02월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인도네시아</c:v>
                </c:pt>
                <c:pt idx="2">
                  <c:v>필리핀</c:v>
                </c:pt>
                <c:pt idx="3">
                  <c:v>미얀마</c:v>
                </c:pt>
                <c:pt idx="4">
                  <c:v>미국</c:v>
                </c:pt>
                <c:pt idx="5">
                  <c:v>네덜란드</c:v>
                </c:pt>
                <c:pt idx="6">
                  <c:v>베트남</c:v>
                </c:pt>
                <c:pt idx="7">
                  <c:v>캐나다</c:v>
                </c:pt>
                <c:pt idx="8">
                  <c:v>말레이시아</c:v>
                </c:pt>
                <c:pt idx="9">
                  <c:v>일본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25800</c:v>
                </c:pt>
                <c:pt idx="1">
                  <c:v>1320</c:v>
                </c:pt>
                <c:pt idx="2">
                  <c:v>758</c:v>
                </c:pt>
                <c:pt idx="3">
                  <c:v>184</c:v>
                </c:pt>
                <c:pt idx="4">
                  <c:v>468</c:v>
                </c:pt>
                <c:pt idx="5">
                  <c:v>272</c:v>
                </c:pt>
                <c:pt idx="6">
                  <c:v>1610</c:v>
                </c:pt>
                <c:pt idx="7">
                  <c:v>309</c:v>
                </c:pt>
                <c:pt idx="8">
                  <c:v>2952</c:v>
                </c:pt>
                <c:pt idx="9">
                  <c:v>7096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2021년 02월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인도네시아</c:v>
                </c:pt>
                <c:pt idx="2">
                  <c:v>필리핀</c:v>
                </c:pt>
                <c:pt idx="3">
                  <c:v>미얀마</c:v>
                </c:pt>
                <c:pt idx="4">
                  <c:v>미국</c:v>
                </c:pt>
                <c:pt idx="5">
                  <c:v>네덜란드</c:v>
                </c:pt>
                <c:pt idx="6">
                  <c:v>베트남</c:v>
                </c:pt>
                <c:pt idx="7">
                  <c:v>캐나다</c:v>
                </c:pt>
                <c:pt idx="8">
                  <c:v>말레이시아</c:v>
                </c:pt>
                <c:pt idx="9">
                  <c:v>일본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3515</c:v>
                </c:pt>
                <c:pt idx="1">
                  <c:v>343</c:v>
                </c:pt>
                <c:pt idx="2">
                  <c:v>287</c:v>
                </c:pt>
                <c:pt idx="3">
                  <c:v>236</c:v>
                </c:pt>
                <c:pt idx="4">
                  <c:v>187</c:v>
                </c:pt>
                <c:pt idx="5">
                  <c:v>142</c:v>
                </c:pt>
                <c:pt idx="6">
                  <c:v>117</c:v>
                </c:pt>
                <c:pt idx="7">
                  <c:v>84</c:v>
                </c:pt>
                <c:pt idx="8">
                  <c:v>62</c:v>
                </c:pt>
                <c:pt idx="9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3261544</c:v>
                </c:pt>
                <c:pt idx="1">
                  <c:v>1660312</c:v>
                </c:pt>
                <c:pt idx="2">
                  <c:v>1382987</c:v>
                </c:pt>
                <c:pt idx="3">
                  <c:v>1383655</c:v>
                </c:pt>
                <c:pt idx="4">
                  <c:v>2265519</c:v>
                </c:pt>
                <c:pt idx="5">
                  <c:v>2331193</c:v>
                </c:pt>
                <c:pt idx="6">
                  <c:v>2901400</c:v>
                </c:pt>
                <c:pt idx="7">
                  <c:v>4016624</c:v>
                </c:pt>
                <c:pt idx="8">
                  <c:v>2187496</c:v>
                </c:pt>
                <c:pt idx="9">
                  <c:v>3245353</c:v>
                </c:pt>
                <c:pt idx="10">
                  <c:v>3412963</c:v>
                </c:pt>
                <c:pt idx="11">
                  <c:v>1869707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1561010</c:v>
                </c:pt>
                <c:pt idx="1">
                  <c:v>2522207</c:v>
                </c:pt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02월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136169</c:v>
                </c:pt>
                <c:pt idx="1">
                  <c:v>171239</c:v>
                </c:pt>
                <c:pt idx="2">
                  <c:v>150836</c:v>
                </c:pt>
                <c:pt idx="3">
                  <c:v>164287</c:v>
                </c:pt>
                <c:pt idx="4">
                  <c:v>137343</c:v>
                </c:pt>
                <c:pt idx="5">
                  <c:v>55881</c:v>
                </c:pt>
                <c:pt idx="6">
                  <c:v>17743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2021년 02월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223353</c:v>
                </c:pt>
                <c:pt idx="1">
                  <c:v>308365</c:v>
                </c:pt>
                <c:pt idx="2">
                  <c:v>229802</c:v>
                </c:pt>
                <c:pt idx="3">
                  <c:v>234857</c:v>
                </c:pt>
                <c:pt idx="4">
                  <c:v>189209</c:v>
                </c:pt>
                <c:pt idx="5">
                  <c:v>75925</c:v>
                </c:pt>
                <c:pt idx="6">
                  <c:v>19581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2021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02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717,615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210,017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1,847,254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2,411,409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5,907,771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8,673,000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772,952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667,827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521,614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193,972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333,622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278,845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148,036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4,103,613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5,701,715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8,095,441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12,290,261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-152,792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5,232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3,245,353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3,412,963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1,869,707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29,918,753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-1,700,534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861,895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833,498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229,802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1,281,092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78,966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51,866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826,814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287,884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64,099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1,241,115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71,728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2,522,207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833,498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826,814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1,281,092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1,241,115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861,895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596,249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477,151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462,954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158,912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861,895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2,522,207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659,481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191,048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65,086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89,643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48,680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79,641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861,895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2,522,207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69,299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1,215,277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1,802,797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2,522,207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717,615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75,545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88,360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3,649,938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5,316,857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5,655,166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772,952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667,827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521,614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278,845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217,945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3,573,568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5,655,166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파키스탄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3,297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3,297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3,297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2,344,129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20,449,112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-1,294,281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103,961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539,936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122,922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843,138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109,487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110,763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851,113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52,620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281,547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1,694,251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539,936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843,138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851,113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281,547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66,849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124,891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1,694,251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131,355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44,830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80,056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32,813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1,694,251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1,190,916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1,694,251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210,017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104,587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100,304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42,884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2,257,833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3,356,143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3,612,427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193,972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333,622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148,036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109,078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142,620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2,290,458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3,612,427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1,935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1,935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1,935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717,615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210,017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2,411,409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8,673,000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210,017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717,615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152,640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146,365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102,833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150,693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717,615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292,430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466,698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384,584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717,615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292,430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466,698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384,584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292,430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384,584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466,698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717,615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215,401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292,430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80,792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-2,760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74,115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144,851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717,615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466,698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83,603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717,615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466,698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214,867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215,401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717,615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144,851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717,615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466,698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3,582,580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4,961,378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3,866,431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2,325,558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36,477,823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-2,071,009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772,952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667,827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521,614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333,622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278,845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5,701,715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12,290,261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772,952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98,115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125,577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227,867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375,301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667,827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292,526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-6,774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150,693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772,952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667,827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521,614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222,651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164,196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772,952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667,827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521,614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222,651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164,196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667,827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115,308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164,196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143,582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184,407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39,579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667,827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772,952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328,070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772,952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667,827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521,614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772,952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667,827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521,614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134,833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100,149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772,952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667,827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175,664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1,044,747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979,854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82,849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1,500,885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90,841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521,031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3,044,100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1,044,747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979,854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1,500,885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521,031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1,019,499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687,333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574,379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563,413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59,056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190,454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3,044,100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511,291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807,814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558,855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793,607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86,078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55,668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96,779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1,019,497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3,044,100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78,079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31,744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1,481,198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2,163,224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3,044,104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